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5126-F469-4AF2-A7D3-97F110290EC3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4FC4-5F9E-492A-8B49-75E20A6DE2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5126-F469-4AF2-A7D3-97F110290EC3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4FC4-5F9E-492A-8B49-75E20A6DE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5126-F469-4AF2-A7D3-97F110290EC3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4FC4-5F9E-492A-8B49-75E20A6DE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5126-F469-4AF2-A7D3-97F110290EC3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4FC4-5F9E-492A-8B49-75E20A6DE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5126-F469-4AF2-A7D3-97F110290EC3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6C94FC4-5F9E-492A-8B49-75E20A6DE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5126-F469-4AF2-A7D3-97F110290EC3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4FC4-5F9E-492A-8B49-75E20A6DE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5126-F469-4AF2-A7D3-97F110290EC3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4FC4-5F9E-492A-8B49-75E20A6DE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5126-F469-4AF2-A7D3-97F110290EC3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4FC4-5F9E-492A-8B49-75E20A6DE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5126-F469-4AF2-A7D3-97F110290EC3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4FC4-5F9E-492A-8B49-75E20A6DE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5126-F469-4AF2-A7D3-97F110290EC3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4FC4-5F9E-492A-8B49-75E20A6DE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5126-F469-4AF2-A7D3-97F110290EC3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4FC4-5F9E-492A-8B49-75E20A6DE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2955126-F469-4AF2-A7D3-97F110290EC3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6C94FC4-5F9E-492A-8B49-75E20A6DE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-171399"/>
            <a:ext cx="8206680" cy="3771850"/>
          </a:xfrm>
        </p:spPr>
        <p:txBody>
          <a:bodyPr/>
          <a:lstStyle/>
          <a:p>
            <a:r>
              <a:rPr lang="ru-RU" sz="7200" dirty="0" smtClean="0">
                <a:solidFill>
                  <a:srgbClr val="C00000"/>
                </a:solidFill>
              </a:rPr>
              <a:t>О себе и обо всём понемножку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5589240"/>
            <a:ext cx="6400800" cy="841648"/>
          </a:xfrm>
        </p:spPr>
        <p:txBody>
          <a:bodyPr>
            <a:normAutofit fontScale="92500"/>
          </a:bodyPr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Автор Даниил Колуканов Александрович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32240" y="6237312"/>
            <a:ext cx="1383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Оглавление.</a:t>
            </a:r>
            <a:endParaRPr lang="ru-RU" dirty="0"/>
          </a:p>
        </p:txBody>
      </p:sp>
    </p:spTree>
  </p:cSld>
  <p:clrMapOvr>
    <a:masterClrMapping/>
  </p:clrMapOvr>
  <p:transition spd="slow">
    <p:fad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ОГЛАВЛЕНИЕ: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709160"/>
          </a:xfrm>
        </p:spPr>
        <p:txBody>
          <a:bodyPr/>
          <a:lstStyle/>
          <a:p>
            <a:r>
              <a:rPr lang="ru-RU" dirty="0" smtClean="0">
                <a:hlinkClick r:id="rId3" action="ppaction://hlinksldjump"/>
              </a:rPr>
              <a:t>Давайте знакомится!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Моя семья</a:t>
            </a:r>
            <a:r>
              <a:rPr lang="ru-RU" dirty="0" smtClean="0"/>
              <a:t>.</a:t>
            </a:r>
          </a:p>
          <a:p>
            <a:r>
              <a:rPr lang="ru-RU" dirty="0" smtClean="0">
                <a:hlinkClick r:id="rId5" action="ppaction://hlinksldjump"/>
              </a:rPr>
              <a:t>Школа в которой я учусь.</a:t>
            </a:r>
            <a:endParaRPr lang="ru-RU" dirty="0" smtClean="0"/>
          </a:p>
          <a:p>
            <a:r>
              <a:rPr lang="ru-RU" dirty="0" smtClean="0">
                <a:hlinkClick r:id="" action="ppaction://noaction"/>
              </a:rPr>
              <a:t>Город в котором я живу.</a:t>
            </a:r>
            <a:endParaRPr lang="ru-RU" dirty="0" smtClean="0"/>
          </a:p>
          <a:p>
            <a:r>
              <a:rPr lang="ru-RU" dirty="0" smtClean="0">
                <a:hlinkClick r:id="rId6" action="ppaction://hlinksldjump"/>
              </a:rPr>
              <a:t>Я и компьютер.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1556792"/>
            <a:ext cx="3900487" cy="4896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HeroicExtremeLef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effectLst/>
              </a:rPr>
              <a:t>Давайте знакомится!!!</a:t>
            </a:r>
            <a:endParaRPr lang="ru-RU" sz="5400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5257800"/>
          </a:xfrm>
        </p:spPr>
        <p:txBody>
          <a:bodyPr>
            <a:normAutofit fontScale="62500" lnSpcReduction="20000"/>
          </a:bodyPr>
          <a:lstStyle/>
          <a:p>
            <a:r>
              <a:rPr lang="ru-RU" sz="6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Меня зовут Даниил. Мне 11 лет. Я увлекаюсь работой с компьютером (и играть на нём).</a:t>
            </a:r>
          </a:p>
          <a:p>
            <a:r>
              <a:rPr lang="ru-RU" sz="6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Также я люблю погулять.</a:t>
            </a:r>
            <a:endParaRPr lang="ru-RU" sz="60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6237312"/>
            <a:ext cx="1383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Оглавление.</a:t>
            </a:r>
            <a:endParaRPr lang="ru-RU" dirty="0"/>
          </a:p>
        </p:txBody>
      </p:sp>
    </p:spTree>
  </p:cSld>
  <p:clrMapOvr>
    <a:masterClrMapping/>
  </p:clrMapOvr>
  <p:transition spd="slow">
    <p:wheel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00B0F0"/>
                </a:solidFill>
              </a:rPr>
              <a:t>Моя семья</a:t>
            </a:r>
            <a:endParaRPr lang="ru-RU" sz="96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032" y="5013176"/>
            <a:ext cx="8712968" cy="439248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Моя семья очень дружная.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У меня есть: мама, папа, сестра,брат,2 бабушки и 2 дедушек.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Моя сестра с братом очень любят шалить. </a:t>
            </a:r>
            <a:r>
              <a:rPr lang="ru-RU" sz="2000" b="1" dirty="0" smtClean="0">
                <a:solidFill>
                  <a:srgbClr val="FFFF00"/>
                </a:solidFill>
                <a:sym typeface="Wingdings" pitchFamily="2" charset="2"/>
              </a:rPr>
              <a:t> 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04248" y="6381328"/>
            <a:ext cx="1383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Оглавление.</a:t>
            </a:r>
            <a:endParaRPr lang="ru-RU" dirty="0"/>
          </a:p>
        </p:txBody>
      </p:sp>
      <p:pic>
        <p:nvPicPr>
          <p:cNvPr id="2051" name="Picture 3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772816"/>
            <a:ext cx="460851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dirty="0" smtClean="0">
                <a:solidFill>
                  <a:schemeClr val="tx1"/>
                </a:solidFill>
              </a:rPr>
              <a:t>Школа в которой я учусь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44824"/>
          </a:xfrm>
        </p:spPr>
        <p:txBody>
          <a:bodyPr/>
          <a:lstStyle/>
          <a:p>
            <a:r>
              <a:rPr lang="ru-RU" sz="2400" dirty="0" smtClean="0">
                <a:solidFill>
                  <a:srgbClr val="FFFF00"/>
                </a:solidFill>
              </a:rPr>
              <a:t>Школа в которой я учусь я считаю лучшей на свете! В ней отличные учителя и нам дают лучшие знание в городе!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Я люблю нашу школу.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284984"/>
            <a:ext cx="6038022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7596336" y="5877272"/>
            <a:ext cx="1383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Оглавление.</a:t>
            </a:r>
            <a:endParaRPr lang="ru-RU" dirty="0"/>
          </a:p>
        </p:txBody>
      </p:sp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C000"/>
                </a:solidFill>
              </a:rPr>
              <a:t>Я и компьютер</a:t>
            </a:r>
            <a:endParaRPr lang="ru-RU" sz="80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554960" cy="4709160"/>
          </a:xfrm>
        </p:spPr>
        <p:txBody>
          <a:bodyPr>
            <a:normAutofit fontScale="92500"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Я научился :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Узнавать компьютер на вид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Смотреть фильмы в перерывах между работой </a:t>
            </a:r>
            <a:r>
              <a:rPr lang="ru-RU" sz="3200" dirty="0" smtClean="0">
                <a:solidFill>
                  <a:srgbClr val="FFFF00"/>
                </a:solidFill>
                <a:sym typeface="Wingdings" pitchFamily="2" charset="2"/>
              </a:rPr>
              <a:t></a:t>
            </a:r>
          </a:p>
          <a:p>
            <a:r>
              <a:rPr lang="ru-RU" sz="3200" dirty="0" smtClean="0">
                <a:solidFill>
                  <a:srgbClr val="FFFF00"/>
                </a:solidFill>
                <a:sym typeface="Wingdings" pitchFamily="2" charset="2"/>
              </a:rPr>
              <a:t>Работая , слушать музыку </a:t>
            </a:r>
          </a:p>
          <a:p>
            <a:r>
              <a:rPr lang="ru-RU" sz="3200" dirty="0" smtClean="0">
                <a:solidFill>
                  <a:srgbClr val="FFFF00"/>
                </a:solidFill>
                <a:sym typeface="Wingdings" pitchFamily="2" charset="2"/>
              </a:rPr>
              <a:t>Использовать Интернет  в своих целях </a:t>
            </a:r>
          </a:p>
          <a:p>
            <a:r>
              <a:rPr lang="ru-RU" sz="3200" dirty="0" smtClean="0">
                <a:solidFill>
                  <a:srgbClr val="FFFF00"/>
                </a:solidFill>
                <a:sym typeface="Wingdings" pitchFamily="2" charset="2"/>
              </a:rPr>
              <a:t>Делать эту презентацию!!!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204864"/>
            <a:ext cx="2051720" cy="2251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6516216" y="6165304"/>
            <a:ext cx="1383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Оглавление.</a:t>
            </a:r>
            <a:endParaRPr lang="ru-RU" dirty="0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0.19213 C 0.00087 0.20254 0.00035 0.21458 -0.00347 0.22546 C -0.00643 0.25926 -0.01406 0.29213 -0.0191 0.32546 C -0.01875 0.35023 -0.01962 0.37523 -0.01788 0.4 C -0.01719 0.40879 0.00069 0.42824 0.0059 0.43009 C 0.00903 0.42916 0.0125 0.4287 0.01545 0.42708 C 0.02222 0.42314 0.02396 0.41666 0.0309 0.41435 C 0.03507 0.40879 0.03958 0.40648 0.0441 0.40162 C 0.0467 0.39884 0.05121 0.39213 0.05121 0.39213 C 0.05469 0.38287 0.05694 0.37731 0.05833 0.36666 C 0.05694 0.33819 0.0566 0.30717 0.05121 0.27939 C 0.05017 0.26319 0.04757 0.23495 0.03698 0.22384 C 0.03628 0.22314 0.02899 0.2206 0.02864 0.2206 C 0.0184 0.21157 0.01041 0.20532 -0.00122 0.2 C -0.00295 0.1993 -0.00434 0.19768 -0.0059 0.19676 C -0.00816 0.1956 -0.01302 0.19375 -0.01302 0.19375 C -0.01893 0.18796 -0.02274 0.18588 -0.02847 0.18102 C -0.03403 0.17014 -0.03247 0.17523 -0.03455 0.16666 C -0.0342 0.15671 -0.03403 0.14652 -0.03334 0.13657 C -0.03264 0.12708 -0.02622 0.11828 -0.02379 0.10949 C -0.02014 0.09676 -0.01702 0.08426 -0.01302 0.07152 C -0.01042 0.05439 -0.00712 0.03703 -0.00243 0.0206 C -0.00209 0.01713 1.94444E-6 0.00532 1.94444E-6 1.48148E-6 " pathEditMode="relative" ptsTypes="ffffffffffffffffffffff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/>
              <a:t>Город, в котором я живу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90872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Я  живу в городе Светлом. Он не большой но очень красивый и уютный.</a:t>
            </a:r>
            <a:endParaRPr lang="ru-RU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908720"/>
            <a:ext cx="72008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bliqueBottomLeft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5" name="TextBox 4"/>
          <p:cNvSpPr txBox="1"/>
          <p:nvPr/>
        </p:nvSpPr>
        <p:spPr>
          <a:xfrm>
            <a:off x="6228184" y="659735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Оглавление.</a:t>
            </a:r>
            <a:endParaRPr lang="ru-RU" dirty="0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89</TotalTime>
  <Words>190</Words>
  <Application>Microsoft Office PowerPoint</Application>
  <PresentationFormat>Экран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О себе и обо всём понемножку</vt:lpstr>
      <vt:lpstr>ОГЛАВЛЕНИЕ:</vt:lpstr>
      <vt:lpstr>Давайте знакомится!!!</vt:lpstr>
      <vt:lpstr>Моя семья</vt:lpstr>
      <vt:lpstr>Школа в которой я учусь</vt:lpstr>
      <vt:lpstr>Я и компьютер</vt:lpstr>
      <vt:lpstr>Город, в котором я живу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себе и обо всём понемножку.</dc:title>
  <dc:creator>comp1</dc:creator>
  <cp:lastModifiedBy>EgO production</cp:lastModifiedBy>
  <cp:revision>12</cp:revision>
  <dcterms:created xsi:type="dcterms:W3CDTF">2012-01-28T09:13:11Z</dcterms:created>
  <dcterms:modified xsi:type="dcterms:W3CDTF">2012-02-25T18:39:11Z</dcterms:modified>
</cp:coreProperties>
</file>